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6" r:id="rId3"/>
    <p:sldId id="272" r:id="rId4"/>
    <p:sldId id="271" r:id="rId5"/>
    <p:sldId id="273" r:id="rId6"/>
    <p:sldId id="274" r:id="rId7"/>
    <p:sldId id="275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70" r:id="rId18"/>
    <p:sldId id="269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271C8-82AE-440B-BCBB-3186EDA3D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505F84-6EDA-4EAF-BD02-FDEBE0492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D4971-E668-4810-A5D1-0440AE83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EB4517-A884-49B9-B7E5-EAA18F9E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67D410-4982-4DB4-9BD0-FF20DF14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89F85-6C17-4DBA-8DF2-C79472B0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5E70B-D0BF-4B8A-9458-46C0B3A93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20605-8DBA-4757-A080-9C7C9BE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3FA6C8-85CF-4548-A1F7-7418D072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472B80-6BC3-4C7A-8A70-8E7B6DB9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A94D5F-FBEF-4F5C-B4CB-C0D9DE9C3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7EAB7E-8543-45B6-873B-9FF989A3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C06149-DC10-4B11-8751-3DCA9DCE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0E1740-0181-43CE-9DCD-8E0B6FC7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80D9E-5121-4EF3-939A-62A70582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6836B-0FFC-4A44-BBDF-796E8975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74A0EA-8440-4BCB-833B-077597AED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FDC253-E66E-4119-893C-19813ED6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AC0094-C27D-4EB3-9E55-1A18C71C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7C9C64-4B83-4E1D-AEC2-17A4E37A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00DA8-8C6E-41F4-9F4E-74C9E86D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6BE71-C3E5-4185-966D-3FD6D76FB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3B428-9966-4834-A5C4-77954DFC6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7DA8CE-3FD0-4636-90E4-81ABE3801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10DD86-8691-4AF6-9EDC-6B2D90E1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8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D0219-7386-460C-8646-74ED99C9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EDD99B-697F-4DB0-8A1B-3AE72FB83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3B6C57-E524-4256-BB86-41EB83230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5EFC6A-C5C8-48C2-A61A-F277F0BE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255662-83B5-4989-921F-221E98F6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FFBC3-8A60-4111-91AC-20CDF19A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D7160-D5BD-46FA-9A34-0ADB8BE7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97016-B645-4188-B8E8-678E82B75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481580-5136-4CA3-9745-D2D763989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BAE5DB-D5E9-42A0-B840-3F3866E2B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8AF2EC-32F8-49BE-A880-14A8472ED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403EBBF-3F9F-4EAA-AF11-32BCC628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F93276-6C7F-44FE-B6C2-60B6BE5B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3DC246-C5E3-4534-B089-8D6F10B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FA4A3-EEB9-48A8-A227-39399390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D0521F-937B-4EDD-88A8-F169DCA7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26E117-D17B-4FE4-BDAD-3BD5442D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B33F71-57BE-441A-BE97-8C220F22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588F2D-81C0-4BD2-865B-B7018553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36085C-9B8B-4787-AC8D-79BEAD2C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F6A37F-5F24-4AB0-B5F3-2CAAE09C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7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1CC0D-9FB3-44CC-8EDD-406AE129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BFB8D5-C35C-46C1-925A-7DBCF14B9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F70A8-7E06-4C69-8077-1D401B64B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24FC38-5CBA-46FB-BBB4-A79654E6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08422-DA44-49EA-874B-AAB80B1F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99B04-84B3-45AB-B36E-D04111EA6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3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FBE4B-7AB5-4467-812E-2BCADF35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CB6BC5-F829-4A2E-945C-7672D7DC7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8EDCB4-7F63-4A3E-80F4-D64CF3424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8720ED-9372-4B12-977B-985FF8F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82B142-B646-494D-A158-FE1C1560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72E072-9E4F-4EC5-8696-B39883F1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6489D28-738A-44FD-8CC7-3DEC4427D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F66696-0200-4345-84F7-76D55BB3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40F1B1-6A10-415C-937F-849524E8A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7359-0CB7-43A5-B0E3-C1BC650C209C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038D27-857F-4624-9F68-21AB03F66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20470E-9540-4A1B-8D65-2CFEB650C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962E-2738-4D4D-A36F-929FC00F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8A249B-1C8B-4027-AD0E-8D90507E1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54" y="0"/>
            <a:ext cx="4659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F9ED5C-7856-4ABD-982B-94E4129A9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EFB40-84F1-4F85-9C75-D29BCC994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0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CA187-AC25-40D4-8ED4-B75C1525D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12276-FCE3-4C14-BEE8-7A0A49521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9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FC599D-A378-47AD-8B3B-D35DBADE4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9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1F6860-D714-4BCC-91D8-313CC46AF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6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95510-11C0-4626-9317-1456D8239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87377A-8B9C-430F-93AC-6A1D75CAD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30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AE72F7-A770-4506-9C9E-6E65E6BB7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D1D8D7-5D04-4A80-B99F-DB59CCEC7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63" y="0"/>
            <a:ext cx="930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1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26316E-1B07-4766-AAD6-34E127A9B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51" y="0"/>
            <a:ext cx="908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3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3A5FB4-C295-49FD-BE7E-DAE19F3BC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A29C42-0967-43B1-9C03-82C197550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1EEE4-9394-41DC-A467-C5AC2D832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3832" y="-1807560"/>
            <a:ext cx="6911935" cy="105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43D23-509D-4479-B706-808159F8A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0"/>
            <a:ext cx="949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E7271-29BA-4DA4-8529-BBD7116FC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09" y="0"/>
            <a:ext cx="8965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C5FA4-1984-4385-B177-4880DF901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2BD585-005A-410D-AC3D-8D73468E7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CF2AA3-D502-4F00-8004-187B3131D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22" y="0"/>
            <a:ext cx="9368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4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29BBE-8242-4DDD-B8B0-A008068C4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CF694C-E4D1-416F-8953-8E1894C85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27BD54-B2F1-4AFC-8A7D-EBEFF93BB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49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Jeffery Frame</dc:creator>
  <cp:lastModifiedBy>Fagan, Donna</cp:lastModifiedBy>
  <cp:revision>8</cp:revision>
  <dcterms:created xsi:type="dcterms:W3CDTF">2018-08-02T17:53:09Z</dcterms:created>
  <dcterms:modified xsi:type="dcterms:W3CDTF">2018-08-02T20:14:55Z</dcterms:modified>
</cp:coreProperties>
</file>